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theme/theme1.xml" ContentType="application/vnd.openxmlformats-officedocument.theme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_rels/slideLayout1.xml.rels" ContentType="application/vnd.openxmlformats-package.relationships+xml"/>
  <Override PartName="/ppt/slideLayouts/slideLayout1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r>
              <a:rPr lang="en-US"/>
              <a:t>Click to edit the title text format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98924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n-US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n-US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n-US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n-US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n-U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n-U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n-US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n-US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n-US"/>
              <a:t>Ninth Outline Level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r>
              <a:rPr lang="en-US"/>
              <a:t>&lt;date/time&gt;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bIns="0" lIns="0" rIns="0" tIns="0" wrap="none"/>
          <a:p>
            <a:pPr algn="ctr"/>
            <a:r>
              <a:rPr lang="en-US"/>
              <a:t>&lt;footer&gt;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bIns="0" lIns="0" rIns="0" tIns="0" wrap="none"/>
          <a:p>
            <a:pPr algn="r"/>
            <a:fld id="{41E1E1B1-A1F1-4171-A1B1-61314181B1D1}" type="slidenum">
              <a:rPr lang="en-US"/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